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59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73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2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1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5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94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5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0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22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2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EF43-8073-4D61-AFF4-8FE60EC8A7F9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9412-BC37-414A-AC08-0A5DC4A7D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3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0083A-037A-BFF3-CE91-2A2ABAA93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1" y="10700657"/>
            <a:ext cx="14691360" cy="1186543"/>
          </a:xfrm>
        </p:spPr>
        <p:txBody>
          <a:bodyPr>
            <a:normAutofit/>
          </a:bodyPr>
          <a:lstStyle/>
          <a:p>
            <a:pPr algn="l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6B5DE7-F315-0DA1-B909-41876120C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1" y="12250939"/>
            <a:ext cx="14691360" cy="5198862"/>
          </a:xfrm>
        </p:spPr>
        <p:txBody>
          <a:bodyPr>
            <a:normAutofit/>
          </a:bodyPr>
          <a:lstStyle/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8FB137-9049-AD04-0CC6-D569AB377EE1}"/>
              </a:ext>
            </a:extLst>
          </p:cNvPr>
          <p:cNvSpPr txBox="1"/>
          <p:nvPr/>
        </p:nvSpPr>
        <p:spPr>
          <a:xfrm>
            <a:off x="6271873" y="1593880"/>
            <a:ext cx="1985554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pt-BR" sz="70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76º Congresso Nacional de Botânica</a:t>
            </a:r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pt-BR" sz="45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 Encontro dos Botânicos do Centro-Oeste</a:t>
            </a:r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pt-BR" sz="16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4800" dirty="0">
              <a:effectLst/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t-BR" sz="40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 Grande, MS, de 11 a 16 de outubro de 2026</a:t>
            </a:r>
            <a:endParaRPr lang="pt-BR" sz="4000" dirty="0">
              <a:latin typeface="Rockwell" panose="020606030202050204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071F3D-55F1-8D8C-0605-1C68B4C5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970" y="1044617"/>
            <a:ext cx="4396256" cy="48718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A183C2-9E23-D0AE-EA95-56BE01B99899}"/>
              </a:ext>
            </a:extLst>
          </p:cNvPr>
          <p:cNvSpPr txBox="1"/>
          <p:nvPr/>
        </p:nvSpPr>
        <p:spPr>
          <a:xfrm>
            <a:off x="853440" y="5963073"/>
            <a:ext cx="29507786" cy="423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8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endParaRPr lang="pt-BR" sz="8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Jeanne Baret</a:t>
            </a:r>
            <a:r>
              <a:rPr lang="en-US" sz="4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*; Carl Linnaeus</a:t>
            </a:r>
            <a:r>
              <a:rPr lang="en-US" sz="4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Agnes Arber</a:t>
            </a:r>
            <a:r>
              <a:rPr lang="en-US" sz="4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pt-BR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UFMS; 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UEMS, </a:t>
            </a:r>
            <a:r>
              <a:rPr lang="en-US" sz="4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USP</a:t>
            </a:r>
            <a:endParaRPr lang="pt-B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*jeannebarret@gmail.com</a:t>
            </a:r>
            <a:endParaRPr lang="pt-B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F3B0FA-938F-F026-5218-C890BC27A524}"/>
              </a:ext>
            </a:extLst>
          </p:cNvPr>
          <p:cNvSpPr txBox="1">
            <a:spLocks/>
          </p:cNvSpPr>
          <p:nvPr/>
        </p:nvSpPr>
        <p:spPr>
          <a:xfrm>
            <a:off x="1005841" y="20987657"/>
            <a:ext cx="14691360" cy="1186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5134EA7D-4AF0-05F9-03DA-3FC230614676}"/>
              </a:ext>
            </a:extLst>
          </p:cNvPr>
          <p:cNvSpPr txBox="1">
            <a:spLocks/>
          </p:cNvSpPr>
          <p:nvPr/>
        </p:nvSpPr>
        <p:spPr>
          <a:xfrm>
            <a:off x="853441" y="22614139"/>
            <a:ext cx="14691360" cy="51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>
                <a:latin typeface="Arial" panose="020B0604020202020204" pitchFamily="34" charset="0"/>
                <a:cs typeface="Arial" panose="020B0604020202020204" pitchFamily="34" charset="0"/>
              </a:rPr>
              <a:t>Texto texto texto  texto texto texto texto texto texto texto texto texto texto texto texto texto texto texto texto texto texto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ACC3539-6A90-BC66-C1AC-060094ABD9BA}"/>
              </a:ext>
            </a:extLst>
          </p:cNvPr>
          <p:cNvSpPr txBox="1">
            <a:spLocks/>
          </p:cNvSpPr>
          <p:nvPr/>
        </p:nvSpPr>
        <p:spPr>
          <a:xfrm>
            <a:off x="1005841" y="31503257"/>
            <a:ext cx="14691360" cy="1186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3225BEB-BC65-016D-C042-94BA50F03EC1}"/>
              </a:ext>
            </a:extLst>
          </p:cNvPr>
          <p:cNvSpPr txBox="1">
            <a:spLocks/>
          </p:cNvSpPr>
          <p:nvPr/>
        </p:nvSpPr>
        <p:spPr>
          <a:xfrm>
            <a:off x="853441" y="33129739"/>
            <a:ext cx="14691360" cy="51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B5E5D7A-FF99-7910-F691-94427BA81A7B}"/>
              </a:ext>
            </a:extLst>
          </p:cNvPr>
          <p:cNvSpPr txBox="1">
            <a:spLocks/>
          </p:cNvSpPr>
          <p:nvPr/>
        </p:nvSpPr>
        <p:spPr>
          <a:xfrm>
            <a:off x="16854487" y="10700657"/>
            <a:ext cx="14691360" cy="51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Podem ser apresentadas figuras e tabelas.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B95B0F8-C0E1-9C4B-C650-A901F1512017}"/>
              </a:ext>
            </a:extLst>
          </p:cNvPr>
          <p:cNvSpPr txBox="1">
            <a:spLocks/>
          </p:cNvSpPr>
          <p:nvPr/>
        </p:nvSpPr>
        <p:spPr>
          <a:xfrm>
            <a:off x="16855441" y="31198457"/>
            <a:ext cx="14691360" cy="1186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9CF8E2F-5CA0-5E3D-6E23-74D8876B2973}"/>
              </a:ext>
            </a:extLst>
          </p:cNvPr>
          <p:cNvSpPr txBox="1">
            <a:spLocks/>
          </p:cNvSpPr>
          <p:nvPr/>
        </p:nvSpPr>
        <p:spPr>
          <a:xfrm>
            <a:off x="16703041" y="32824939"/>
            <a:ext cx="14691360" cy="2684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0F2BC66-C4C5-C33C-DC2A-1657B4E6A3B0}"/>
              </a:ext>
            </a:extLst>
          </p:cNvPr>
          <p:cNvSpPr txBox="1">
            <a:spLocks/>
          </p:cNvSpPr>
          <p:nvPr/>
        </p:nvSpPr>
        <p:spPr>
          <a:xfrm>
            <a:off x="16703041" y="36092519"/>
            <a:ext cx="14691360" cy="1186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E6BE331-6A4C-9B77-6CC2-3E5CBE6BF145}"/>
              </a:ext>
            </a:extLst>
          </p:cNvPr>
          <p:cNvSpPr txBox="1">
            <a:spLocks/>
          </p:cNvSpPr>
          <p:nvPr/>
        </p:nvSpPr>
        <p:spPr>
          <a:xfrm>
            <a:off x="16550641" y="37279063"/>
            <a:ext cx="14691360" cy="5088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800" b="1" dirty="0">
                <a:latin typeface="Arial" panose="020B0604020202020204" pitchFamily="34" charset="0"/>
                <a:cs typeface="Arial" panose="020B0604020202020204" pitchFamily="34" charset="0"/>
              </a:rPr>
              <a:t>Manter o banner com </a:t>
            </a:r>
          </a:p>
          <a:p>
            <a:r>
              <a:rPr lang="pt-BR" sz="9800" b="1" dirty="0">
                <a:latin typeface="Arial" panose="020B0604020202020204" pitchFamily="34" charset="0"/>
                <a:cs typeface="Arial" panose="020B0604020202020204" pitchFamily="34" charset="0"/>
              </a:rPr>
              <a:t>90cm x 120 cm</a:t>
            </a:r>
          </a:p>
          <a:p>
            <a:pPr algn="just"/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7C769B3-CFD3-84A6-EB81-FFE80CA3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91" y="22174200"/>
            <a:ext cx="6370526" cy="70596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C1D76C8-9259-D551-AA3F-A75901163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9" y="569281"/>
            <a:ext cx="5401056" cy="580339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249A4FD-B171-387D-3572-E3E0150C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973" y="12534506"/>
            <a:ext cx="8437301" cy="9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51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171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Tema do Office</vt:lpstr>
      <vt:lpstr>Introdução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camila aoki</dc:creator>
  <cp:lastModifiedBy>camila aoki</cp:lastModifiedBy>
  <cp:revision>3</cp:revision>
  <dcterms:created xsi:type="dcterms:W3CDTF">2026-02-26T12:45:10Z</dcterms:created>
  <dcterms:modified xsi:type="dcterms:W3CDTF">2026-03-12T19:23:42Z</dcterms:modified>
</cp:coreProperties>
</file>