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2399288" cy="43200638"/>
  <p:notesSz cx="6858000" cy="9144000"/>
  <p:defaultTextStyle>
    <a:defPPr>
      <a:defRPr lang="pt-BR"/>
    </a:defPPr>
    <a:lvl1pPr marL="0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0" d="100"/>
          <a:sy n="30" d="100"/>
        </p:scale>
        <p:origin x="60" y="-5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E71B29-0BBD-4559-927C-B93021570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9911" y="7070108"/>
            <a:ext cx="24299466" cy="1504022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A3D27AA-98B7-406F-93AB-007D233995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E2092C-281B-4B2D-AAF1-1697ED405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F555-7582-4993-BA1A-5E007078BBF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1D5CC5D-158A-40E2-89D3-6400B3F0B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B55EF55-B3E6-4F87-B62C-C8B2D3D7C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E945-97C0-4BF0-893E-83F905BC7D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3428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786C5E-3BBC-44F9-94DD-74CB78261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2F63A4E-5494-4ECE-9741-20CB49FE87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119362-92F3-43FD-88DD-18E75617F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F555-7582-4993-BA1A-5E007078BBF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024DAA1-29EF-4438-B488-E61C6A47B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7BEB0AC-D91A-4094-92B9-807C8356B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E945-97C0-4BF0-893E-83F905BC7D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8087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38E9470-D382-4431-AC30-F78BC4E79D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3185741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840676B-0AFA-492C-AFFD-B5BEE018C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27451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8AEB87-3754-41AC-A076-D7FC9AA79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F555-7582-4993-BA1A-5E007078BBF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CC9DEA4-86DE-43C8-8039-2147DF553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613D7AA-8977-4321-B398-B7C236EDC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E945-97C0-4BF0-893E-83F905BC7D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5031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E671BE-4375-4FA1-882E-CD0BE0448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F82868-A8B1-47A7-953A-94AF366B9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0F7FAB9-FE73-42AC-8907-97E1C813B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F555-7582-4993-BA1A-5E007078BBF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6401DA6-7DE2-464D-BD9C-F9E2B6FC7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B55BCE-7331-4170-B4AF-EB8B749D0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E945-97C0-4BF0-893E-83F905BC7D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4619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49EFB4-D2B0-4449-99DC-1E064EC86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0576" y="10770165"/>
            <a:ext cx="27944386" cy="17970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6B47D99-0C2C-4A31-B9A9-F41DAE8B9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10576" y="28910433"/>
            <a:ext cx="27944386" cy="945013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9E68C2-8232-4B20-AA5D-649EB532D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F555-7582-4993-BA1A-5E007078BBF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450379-3853-4457-8E8D-79D9E4830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2963C8A-CF45-429C-8BFD-F1918FCE9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E945-97C0-4BF0-893E-83F905BC7D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976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D4D631-4660-4968-B273-711E9EF74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413949-DAAE-4F09-85D4-D5C085DC4F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88C79C4-76D9-444E-AEBA-52DF836DB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6E00FF9-BF61-41FA-BF66-FACC06D60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F555-7582-4993-BA1A-5E007078BBF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A2AF029-CD9A-40E1-97BB-13C65EB10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50B8976-B59A-4EC5-A69D-E3850A83F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E945-97C0-4BF0-893E-83F905BC7D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2695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D386D8-81F8-448B-8643-EF6E5400A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671" y="2300037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955839C-0AD1-42F7-AF11-FAF15D82B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1672" y="10590160"/>
            <a:ext cx="13706416" cy="51900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0ECA792-F495-4329-A032-FE02A0D74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31672" y="15780233"/>
            <a:ext cx="13706416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675B87D-9296-4E7D-801D-ED0C2B8702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6402140" y="10590160"/>
            <a:ext cx="13773917" cy="51900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8C1EF80-E69F-4E5F-98DF-863C21D35A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6402140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ED011DF-46C7-4C48-8AAF-0D151EB93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F555-7582-4993-BA1A-5E007078BBF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0651787-8607-4A11-B4C5-BA99C3298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B0C1244-ABC6-44C5-A942-4C7BFCCDF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E945-97C0-4BF0-893E-83F905BC7D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670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D961F2-F587-4B3F-BA94-2769742D0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58B3C23-3621-430D-B06C-375BBFAB9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F555-7582-4993-BA1A-5E007078BBF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CDF6070-0086-4995-AC14-0FEC2F357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8B55131-D084-49B4-80A8-6EA986980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E945-97C0-4BF0-893E-83F905BC7D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9947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0808B06-CC63-4119-8B08-E0DE1FA00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F555-7582-4993-BA1A-5E007078BBF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06D326D-54B6-4B0C-9764-CB10FD7E6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8C46B6B-F73F-49D6-98D8-9FB5543B1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E945-97C0-4BF0-893E-83F905BC7D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573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BDEBC8-C6DC-4EFA-9FBA-66BC6DF79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672" y="2880042"/>
            <a:ext cx="10449613" cy="100801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1962A26-B401-4CCF-8A40-8411CA907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73917" y="6220095"/>
            <a:ext cx="16402140" cy="3070045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2DC55BC-715E-463C-B607-9B5C5B5C13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31672" y="12960191"/>
            <a:ext cx="10449613" cy="2401035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4CA6F2C-15B9-4AF5-9D41-AFB2B277A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F555-7582-4993-BA1A-5E007078BBF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AFA4D1D-C664-4F41-B07E-E7FBB257C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6A41577-3E5A-40B2-8195-366A8CB1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E945-97C0-4BF0-893E-83F905BC7D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3512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0A3D0E-F333-453F-81F2-195F8EF5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672" y="2880042"/>
            <a:ext cx="10449613" cy="100801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D4D1A0A-CC71-4BE5-80B3-F3F7791980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773917" y="6220095"/>
            <a:ext cx="16402140" cy="307004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E7AB416-C288-4F6F-A0C4-912C5E5593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31672" y="12960191"/>
            <a:ext cx="10449613" cy="2401035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B0AB2A8-B888-44FF-9BB7-75F844763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F555-7582-4993-BA1A-5E007078BBF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96D42F-FC92-4E59-B2B4-EE9C8A5BF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8DC4E9-E301-424B-A1DE-7A2DCDFA6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E945-97C0-4BF0-893E-83F905BC7D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1265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DF0E415-ACD1-4F2A-9AD0-415EC11F8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7451" y="2300037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D6BB2F6-3099-48F3-9834-6EA041867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69B6FBA-E637-4D12-A548-7AD3C424BE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27451" y="40040594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0F555-7582-4993-BA1A-5E007078BBF0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3A44B8-6AA6-4496-A9FD-D238506039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32264" y="40040594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DD5350A-E744-4259-8FB5-E75FADEFB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881997" y="40040594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5E945-97C0-4BF0-893E-83F905BC7D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285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m 31">
            <a:extLst>
              <a:ext uri="{FF2B5EF4-FFF2-40B4-BE49-F238E27FC236}">
                <a16:creationId xmlns:a16="http://schemas.microsoft.com/office/drawing/2014/main" id="{032A2E2A-9B12-457A-A9C2-6072E9A7EF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5"/>
            <a:ext cx="32399288" cy="4318952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AE286FD-0A47-42FD-94FC-762B1BAF6754}"/>
              </a:ext>
            </a:extLst>
          </p:cNvPr>
          <p:cNvSpPr txBox="1"/>
          <p:nvPr/>
        </p:nvSpPr>
        <p:spPr>
          <a:xfrm>
            <a:off x="5633243" y="8510763"/>
            <a:ext cx="21132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5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do trabalho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125E0D6-D10E-4CBF-9837-6B32C783B713}"/>
              </a:ext>
            </a:extLst>
          </p:cNvPr>
          <p:cNvSpPr txBox="1"/>
          <p:nvPr/>
        </p:nvSpPr>
        <p:spPr>
          <a:xfrm>
            <a:off x="7251585" y="10372811"/>
            <a:ext cx="178961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Autor(a)¹, Autor(a)², Autor(a)</a:t>
            </a:r>
            <a:r>
              <a:rPr lang="pt-BR" sz="5400" baseline="30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1276699-9271-4147-AA27-1BAEEBF5859D}"/>
              </a:ext>
            </a:extLst>
          </p:cNvPr>
          <p:cNvSpPr txBox="1"/>
          <p:nvPr/>
        </p:nvSpPr>
        <p:spPr>
          <a:xfrm>
            <a:off x="6190228" y="11527971"/>
            <a:ext cx="200188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Filiação </a:t>
            </a:r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Autor(a)¹, </a:t>
            </a:r>
            <a:b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t-BR" sz="4000" dirty="0"/>
              <a:t>Filiação </a:t>
            </a:r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Autor(a)², </a:t>
            </a:r>
            <a:b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pt-BR" sz="4000" dirty="0"/>
              <a:t>Filiação </a:t>
            </a:r>
            <a:r>
              <a:rPr lang="pt-BR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Autor(a)</a:t>
            </a:r>
            <a:r>
              <a:rPr lang="pt-BR" sz="4000" baseline="30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</a:t>
            </a:r>
            <a:r>
              <a:rPr lang="pt-BR" sz="4000" dirty="0"/>
              <a:t> </a:t>
            </a:r>
          </a:p>
        </p:txBody>
      </p:sp>
      <p:sp>
        <p:nvSpPr>
          <p:cNvPr id="9" name="TextBox 34">
            <a:extLst>
              <a:ext uri="{FF2B5EF4-FFF2-40B4-BE49-F238E27FC236}">
                <a16:creationId xmlns:a16="http://schemas.microsoft.com/office/drawing/2014/main" id="{562157CF-8688-4864-8B4C-5AC608D34438}"/>
              </a:ext>
            </a:extLst>
          </p:cNvPr>
          <p:cNvSpPr txBox="1"/>
          <p:nvPr/>
        </p:nvSpPr>
        <p:spPr>
          <a:xfrm>
            <a:off x="3483283" y="28999817"/>
            <a:ext cx="10301093" cy="1164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MATERIAL E MÉTODOS</a:t>
            </a:r>
          </a:p>
        </p:txBody>
      </p:sp>
      <p:sp>
        <p:nvSpPr>
          <p:cNvPr id="10" name="TextBox 37">
            <a:extLst>
              <a:ext uri="{FF2B5EF4-FFF2-40B4-BE49-F238E27FC236}">
                <a16:creationId xmlns:a16="http://schemas.microsoft.com/office/drawing/2014/main" id="{BFEB36CA-19D5-43C7-9AE8-5A371D3E7FA5}"/>
              </a:ext>
            </a:extLst>
          </p:cNvPr>
          <p:cNvSpPr txBox="1"/>
          <p:nvPr/>
        </p:nvSpPr>
        <p:spPr>
          <a:xfrm>
            <a:off x="5730603" y="14767816"/>
            <a:ext cx="6216402" cy="1164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INTRODUÇÃO</a:t>
            </a:r>
          </a:p>
        </p:txBody>
      </p:sp>
      <p:sp>
        <p:nvSpPr>
          <p:cNvPr id="11" name="TextBox 38">
            <a:extLst>
              <a:ext uri="{FF2B5EF4-FFF2-40B4-BE49-F238E27FC236}">
                <a16:creationId xmlns:a16="http://schemas.microsoft.com/office/drawing/2014/main" id="{9B7A5300-EA1E-4066-8685-C1E8D7067E3E}"/>
              </a:ext>
            </a:extLst>
          </p:cNvPr>
          <p:cNvSpPr txBox="1"/>
          <p:nvPr/>
        </p:nvSpPr>
        <p:spPr>
          <a:xfrm>
            <a:off x="20626887" y="14834491"/>
            <a:ext cx="6903084" cy="11640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RESULTADOS</a:t>
            </a:r>
          </a:p>
        </p:txBody>
      </p:sp>
      <p:sp>
        <p:nvSpPr>
          <p:cNvPr id="12" name="TextBox 39">
            <a:extLst>
              <a:ext uri="{FF2B5EF4-FFF2-40B4-BE49-F238E27FC236}">
                <a16:creationId xmlns:a16="http://schemas.microsoft.com/office/drawing/2014/main" id="{25355170-1A99-4E77-8056-905AB4BDCB6D}"/>
              </a:ext>
            </a:extLst>
          </p:cNvPr>
          <p:cNvSpPr txBox="1"/>
          <p:nvPr/>
        </p:nvSpPr>
        <p:spPr>
          <a:xfrm>
            <a:off x="20816196" y="29991354"/>
            <a:ext cx="5706517" cy="1164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CONCLUSÃO</a:t>
            </a:r>
          </a:p>
        </p:txBody>
      </p:sp>
      <p:sp>
        <p:nvSpPr>
          <p:cNvPr id="13" name="TextBox 40">
            <a:extLst>
              <a:ext uri="{FF2B5EF4-FFF2-40B4-BE49-F238E27FC236}">
                <a16:creationId xmlns:a16="http://schemas.microsoft.com/office/drawing/2014/main" id="{CD76F757-C744-4929-97B8-9CCB04C3ECB6}"/>
              </a:ext>
            </a:extLst>
          </p:cNvPr>
          <p:cNvSpPr txBox="1"/>
          <p:nvPr/>
        </p:nvSpPr>
        <p:spPr>
          <a:xfrm>
            <a:off x="3240000" y="16470886"/>
            <a:ext cx="11170400" cy="857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/>
                <a:cs typeface="Open Sans"/>
                <a:sym typeface="Open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14" name="TextBox 41">
            <a:extLst>
              <a:ext uri="{FF2B5EF4-FFF2-40B4-BE49-F238E27FC236}">
                <a16:creationId xmlns:a16="http://schemas.microsoft.com/office/drawing/2014/main" id="{FCA555DC-1C8E-4942-9B4F-7CF444B49936}"/>
              </a:ext>
            </a:extLst>
          </p:cNvPr>
          <p:cNvSpPr txBox="1"/>
          <p:nvPr/>
        </p:nvSpPr>
        <p:spPr>
          <a:xfrm>
            <a:off x="3483283" y="31811639"/>
            <a:ext cx="10301093" cy="4264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00"/>
              </a:lnSpc>
            </a:pPr>
            <a:r>
              <a:rPr lang="en-US" sz="4000">
                <a:solidFill>
                  <a:schemeClr val="tx1">
                    <a:lumMod val="95000"/>
                    <a:lumOff val="5000"/>
                  </a:schemeClr>
                </a:solidFill>
                <a:ea typeface="Open Sans"/>
                <a:cs typeface="Open Sans"/>
                <a:sym typeface="Open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15" name="TextBox 42">
            <a:extLst>
              <a:ext uri="{FF2B5EF4-FFF2-40B4-BE49-F238E27FC236}">
                <a16:creationId xmlns:a16="http://schemas.microsoft.com/office/drawing/2014/main" id="{93C9F9B2-BF6B-409E-944E-B5C8B6BC2C25}"/>
              </a:ext>
            </a:extLst>
          </p:cNvPr>
          <p:cNvSpPr txBox="1"/>
          <p:nvPr/>
        </p:nvSpPr>
        <p:spPr>
          <a:xfrm>
            <a:off x="18364748" y="16308124"/>
            <a:ext cx="11170400" cy="857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/>
                <a:cs typeface="Open Sans"/>
                <a:sym typeface="Open Sans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16" name="TextBox 43">
            <a:extLst>
              <a:ext uri="{FF2B5EF4-FFF2-40B4-BE49-F238E27FC236}">
                <a16:creationId xmlns:a16="http://schemas.microsoft.com/office/drawing/2014/main" id="{788892CC-CAD0-44AB-90F4-AFA9A1D46688}"/>
              </a:ext>
            </a:extLst>
          </p:cNvPr>
          <p:cNvSpPr txBox="1"/>
          <p:nvPr/>
        </p:nvSpPr>
        <p:spPr>
          <a:xfrm>
            <a:off x="18556119" y="31827774"/>
            <a:ext cx="10979029" cy="3546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00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/>
                <a:cs typeface="Open Sans"/>
                <a:sym typeface="Open Sans"/>
              </a:rPr>
              <a:t>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6529B590-2CCF-4218-8DDC-A16C9C8C5C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7540" y="40575764"/>
            <a:ext cx="2192468" cy="1922463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A419DD8B-75AD-43CF-BC20-EC47E75C2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8381" y="40497303"/>
            <a:ext cx="2654487" cy="1875796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82FC98AB-B573-4F0D-A973-D255A9E9D6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2066" y="40156932"/>
            <a:ext cx="1977263" cy="2786997"/>
          </a:xfrm>
          <a:prstGeom prst="rect">
            <a:avLst/>
          </a:prstGeom>
        </p:spPr>
      </p:pic>
      <p:sp>
        <p:nvSpPr>
          <p:cNvPr id="23" name="TextBox 39">
            <a:extLst>
              <a:ext uri="{FF2B5EF4-FFF2-40B4-BE49-F238E27FC236}">
                <a16:creationId xmlns:a16="http://schemas.microsoft.com/office/drawing/2014/main" id="{5748BA57-38B3-49D7-A1D8-5D0902CA415B}"/>
              </a:ext>
            </a:extLst>
          </p:cNvPr>
          <p:cNvSpPr txBox="1"/>
          <p:nvPr/>
        </p:nvSpPr>
        <p:spPr>
          <a:xfrm>
            <a:off x="16670827" y="39162624"/>
            <a:ext cx="5706517" cy="1111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44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Organização</a:t>
            </a:r>
            <a:r>
              <a:rPr lang="en-US" sz="4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:</a:t>
            </a:r>
          </a:p>
        </p:txBody>
      </p:sp>
      <p:sp>
        <p:nvSpPr>
          <p:cNvPr id="24" name="TextBox 39">
            <a:extLst>
              <a:ext uri="{FF2B5EF4-FFF2-40B4-BE49-F238E27FC236}">
                <a16:creationId xmlns:a16="http://schemas.microsoft.com/office/drawing/2014/main" id="{024DFBD8-9160-406B-9827-11EAC716EA75}"/>
              </a:ext>
            </a:extLst>
          </p:cNvPr>
          <p:cNvSpPr txBox="1"/>
          <p:nvPr/>
        </p:nvSpPr>
        <p:spPr>
          <a:xfrm>
            <a:off x="4753048" y="39601171"/>
            <a:ext cx="5706517" cy="1111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080"/>
              </a:lnSpc>
            </a:pPr>
            <a:r>
              <a:rPr lang="en-US" sz="44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Apoio</a:t>
            </a:r>
            <a:r>
              <a:rPr lang="en-US" sz="4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: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93D5AC82-87F0-4897-A717-F0C129A472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918" y="41571247"/>
            <a:ext cx="2185334" cy="1112335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C29672FA-006B-4B8E-92F1-B5847132C3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5187" y="41081839"/>
            <a:ext cx="1477337" cy="1799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161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41</Words>
  <Application>Microsoft Office PowerPoint</Application>
  <PresentationFormat>Personalizar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Tamires Yule</dc:creator>
  <cp:lastModifiedBy>Edna Scremin Dias</cp:lastModifiedBy>
  <cp:revision>9</cp:revision>
  <dcterms:created xsi:type="dcterms:W3CDTF">2026-07-09T14:14:56Z</dcterms:created>
  <dcterms:modified xsi:type="dcterms:W3CDTF">2026-08-05T15:37:03Z</dcterms:modified>
</cp:coreProperties>
</file>